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5221"/>
  </p:normalViewPr>
  <p:slideViewPr>
    <p:cSldViewPr snapToGrid="0" snapToObjects="1">
      <p:cViewPr varScale="1">
        <p:scale>
          <a:sx n="92" d="100"/>
          <a:sy n="92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7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3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8408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8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4807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09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2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5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29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40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48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67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22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67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5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9F61D-5FD5-E24F-9B6D-63C85B9AECDA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B453CA5-C62B-474E-B30A-1EC6DCA46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8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639957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 smtClean="0"/>
              <a:t>HOSPITAL MANAGEMENT</a:t>
            </a:r>
            <a:br>
              <a:rPr lang="en-US" dirty="0" smtClean="0"/>
            </a:b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7504" y="4234040"/>
            <a:ext cx="8915399" cy="175112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SET – 10</a:t>
            </a:r>
          </a:p>
          <a:p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 6210: Database Management Database Design </a:t>
            </a:r>
            <a:endParaRPr lang="en-US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Instructor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Prof. 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Mutsalklisana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0122" y="4452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3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Trigger is already compiled and store. As soon as </a:t>
            </a:r>
            <a:r>
              <a:rPr lang="en-US" b="1" dirty="0" smtClean="0"/>
              <a:t>INSERT</a:t>
            </a:r>
            <a:r>
              <a:rPr lang="en-US" dirty="0" smtClean="0"/>
              <a:t> command is executed on </a:t>
            </a:r>
            <a:r>
              <a:rPr lang="en-US" b="1" dirty="0" smtClean="0"/>
              <a:t>PATIENT</a:t>
            </a:r>
            <a:r>
              <a:rPr lang="en-US" dirty="0" smtClean="0"/>
              <a:t> Table </a:t>
            </a:r>
            <a:r>
              <a:rPr lang="en-US" b="1" dirty="0" err="1" smtClean="0"/>
              <a:t>getRoom</a:t>
            </a:r>
            <a:r>
              <a:rPr lang="en-US" b="1" dirty="0" smtClean="0"/>
              <a:t> trigger </a:t>
            </a:r>
            <a:r>
              <a:rPr lang="en-US" dirty="0" smtClean="0"/>
              <a:t>is fired.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OUTPUT: </a:t>
            </a:r>
            <a:r>
              <a:rPr lang="en-US" dirty="0" err="1" smtClean="0"/>
              <a:t>PatientID</a:t>
            </a:r>
            <a:r>
              <a:rPr lang="en-US" dirty="0" smtClean="0"/>
              <a:t> = 51 is allotted a room 51.</a:t>
            </a:r>
          </a:p>
          <a:p>
            <a:endParaRPr lang="en-US" dirty="0" smtClean="0"/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039050"/>
            <a:ext cx="8915400" cy="724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4668982"/>
            <a:ext cx="53213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96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trigger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706764"/>
            <a:ext cx="8915400" cy="32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30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below trigger is fired when </a:t>
            </a:r>
            <a:r>
              <a:rPr lang="en-US" b="1" dirty="0" smtClean="0"/>
              <a:t>delete query </a:t>
            </a:r>
            <a:r>
              <a:rPr lang="en-US" dirty="0" smtClean="0"/>
              <a:t>is executed on PATIENT table.</a:t>
            </a:r>
          </a:p>
          <a:p>
            <a:r>
              <a:rPr lang="en-US" dirty="0" smtClean="0"/>
              <a:t>The </a:t>
            </a:r>
            <a:r>
              <a:rPr lang="en-US" b="1" dirty="0" err="1" smtClean="0"/>
              <a:t>deletePatient</a:t>
            </a:r>
            <a:r>
              <a:rPr lang="en-US" dirty="0" smtClean="0"/>
              <a:t> trigger is going to delete the patient from the BILL &amp; MEDICINE table.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241963"/>
            <a:ext cx="8915400" cy="36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6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of command is executed to check the output</a:t>
            </a:r>
          </a:p>
          <a:p>
            <a:r>
              <a:rPr lang="en-US" dirty="0" smtClean="0"/>
              <a:t>Foreign key checks is SET to zero for safe delete.</a:t>
            </a:r>
          </a:p>
          <a:p>
            <a:endParaRPr lang="en-US" dirty="0"/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180814"/>
            <a:ext cx="8915400" cy="19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37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the trigger is fired. Room status is changed to ‘Empty’ and </a:t>
            </a:r>
            <a:r>
              <a:rPr lang="en-US" dirty="0" err="1" smtClean="0"/>
              <a:t>patientID</a:t>
            </a:r>
            <a:r>
              <a:rPr lang="en-US" dirty="0" smtClean="0"/>
              <a:t> is removed. It means room is again available to occupy.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Entry from current Bill and Medicine table is deleted as well.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2" y="3042805"/>
            <a:ext cx="5207000" cy="47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12" y="4643430"/>
            <a:ext cx="6731000" cy="519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412" y="5477113"/>
            <a:ext cx="3594100" cy="6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2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98" y="328418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THANK YOU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95618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TRIGGER</a:t>
            </a:r>
          </a:p>
          <a:p>
            <a:r>
              <a:rPr lang="en-US" dirty="0" smtClean="0"/>
              <a:t>PURPOSE</a:t>
            </a:r>
          </a:p>
          <a:p>
            <a:r>
              <a:rPr lang="en-US" dirty="0" smtClean="0"/>
              <a:t>SYNTAX</a:t>
            </a:r>
          </a:p>
          <a:p>
            <a:r>
              <a:rPr lang="en-US" dirty="0" smtClean="0"/>
              <a:t>TYPES OF TRIGGER</a:t>
            </a:r>
          </a:p>
          <a:p>
            <a:r>
              <a:rPr lang="en-US" dirty="0" smtClean="0"/>
              <a:t>INSERT TRIGGER</a:t>
            </a:r>
          </a:p>
          <a:p>
            <a:r>
              <a:rPr lang="en-US" dirty="0" smtClean="0"/>
              <a:t>UPDATE TRIGGER</a:t>
            </a:r>
          </a:p>
          <a:p>
            <a:r>
              <a:rPr lang="en-US" dirty="0" smtClean="0"/>
              <a:t>DELETE TRIGGER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7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Triggers are similar to stored procedures in that they are self-contained units of SQL code. </a:t>
            </a:r>
            <a:endParaRPr lang="en-US" dirty="0"/>
          </a:p>
          <a:p>
            <a:pPr lvl="1"/>
            <a:r>
              <a:rPr lang="en-US" dirty="0" smtClean="0"/>
              <a:t>You </a:t>
            </a:r>
            <a:r>
              <a:rPr lang="en-US" dirty="0"/>
              <a:t>don’t explicitly call a trigger, as you do with a stored procedure </a:t>
            </a:r>
            <a:endParaRPr lang="en-US" dirty="0"/>
          </a:p>
          <a:p>
            <a:pPr lvl="1"/>
            <a:r>
              <a:rPr lang="en-US" dirty="0" smtClean="0"/>
              <a:t>Automatically </a:t>
            </a:r>
            <a:r>
              <a:rPr lang="en-US" dirty="0"/>
              <a:t>trigger invokes when a predefined event occurs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Triggers </a:t>
            </a:r>
            <a:r>
              <a:rPr lang="en-US" dirty="0"/>
              <a:t>exist in most DBMS to manage and monitor tables during insert, update or </a:t>
            </a:r>
            <a:r>
              <a:rPr lang="en-US" dirty="0" smtClean="0"/>
              <a:t>delete.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19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</a:t>
            </a:r>
            <a:r>
              <a:rPr lang="en-US" dirty="0" smtClean="0"/>
              <a:t>Triggers:</a:t>
            </a:r>
          </a:p>
          <a:p>
            <a:endParaRPr lang="en-US" dirty="0"/>
          </a:p>
          <a:p>
            <a:pPr lvl="1"/>
            <a:r>
              <a:rPr lang="en-US" dirty="0" smtClean="0"/>
              <a:t>Log </a:t>
            </a:r>
            <a:r>
              <a:rPr lang="en-US" dirty="0"/>
              <a:t>changes on records </a:t>
            </a:r>
            <a:endParaRPr lang="en-US" dirty="0"/>
          </a:p>
          <a:p>
            <a:pPr lvl="1"/>
            <a:r>
              <a:rPr lang="en-US" dirty="0" smtClean="0"/>
              <a:t>Validation</a:t>
            </a:r>
            <a:endParaRPr lang="en-US" dirty="0"/>
          </a:p>
          <a:p>
            <a:pPr lvl="1"/>
            <a:r>
              <a:rPr lang="en-US" dirty="0" smtClean="0"/>
              <a:t>Create </a:t>
            </a:r>
            <a:r>
              <a:rPr lang="en-US" dirty="0"/>
              <a:t>backup or duplicate information </a:t>
            </a:r>
            <a:r>
              <a:rPr lang="en-US" dirty="0" smtClean="0"/>
              <a:t>(</a:t>
            </a:r>
            <a:r>
              <a:rPr lang="en-US" dirty="0"/>
              <a:t>data/object)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533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CREATE </a:t>
            </a:r>
            <a:r>
              <a:rPr lang="en-US" b="1" dirty="0"/>
              <a:t>TRIGGER Syntax: </a:t>
            </a:r>
            <a:endParaRPr lang="en-US" b="1" dirty="0" smtClean="0"/>
          </a:p>
          <a:p>
            <a:endParaRPr lang="en-US" b="1" dirty="0"/>
          </a:p>
          <a:p>
            <a:r>
              <a:rPr lang="en-US" dirty="0"/>
              <a:t>CREATE TRIGGER &lt;trigger name&gt; {BEFORE | AFTER</a:t>
            </a:r>
            <a:r>
              <a:rPr lang="en-US" dirty="0" smtClean="0"/>
              <a:t>}</a:t>
            </a:r>
          </a:p>
          <a:p>
            <a:pPr marL="457200" lvl="1" indent="0">
              <a:buNone/>
            </a:pPr>
            <a:r>
              <a:rPr lang="en-US" dirty="0" smtClean="0"/>
              <a:t>{</a:t>
            </a:r>
            <a:r>
              <a:rPr lang="en-US" dirty="0"/>
              <a:t>INSERT | UPDATE | </a:t>
            </a:r>
            <a:r>
              <a:rPr lang="en-US" dirty="0" smtClean="0"/>
              <a:t>DELETE}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ON </a:t>
            </a:r>
            <a:r>
              <a:rPr lang="en-US" dirty="0"/>
              <a:t>&lt;table name&gt;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FOR </a:t>
            </a:r>
            <a:r>
              <a:rPr lang="en-US" dirty="0"/>
              <a:t>EACH </a:t>
            </a:r>
            <a:r>
              <a:rPr lang="en-US" dirty="0" smtClean="0"/>
              <a:t>ROW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&lt;Triggered </a:t>
            </a:r>
            <a:r>
              <a:rPr lang="en-US" dirty="0"/>
              <a:t>SQL statement&gt;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384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many times should the trigger body execute when the triggering event takes place? </a:t>
            </a:r>
            <a:endParaRPr lang="en-US" b="1" dirty="0"/>
          </a:p>
          <a:p>
            <a:pPr lvl="1"/>
            <a:r>
              <a:rPr lang="en-US" dirty="0" smtClean="0"/>
              <a:t>Per </a:t>
            </a:r>
            <a:r>
              <a:rPr lang="en-US" dirty="0"/>
              <a:t>Statement: the trigger body executes once for the triggering event (This is the default) </a:t>
            </a:r>
            <a:endParaRPr lang="en-US" dirty="0"/>
          </a:p>
          <a:p>
            <a:pPr lvl="1"/>
            <a:r>
              <a:rPr lang="en-US" dirty="0" smtClean="0"/>
              <a:t>For </a:t>
            </a:r>
            <a:r>
              <a:rPr lang="en-US" dirty="0"/>
              <a:t>each row: the trigger body executes once for each row affected by the triggering event </a:t>
            </a:r>
            <a:endParaRPr lang="en-US" dirty="0"/>
          </a:p>
          <a:p>
            <a:r>
              <a:rPr lang="en-US" b="1" dirty="0" smtClean="0"/>
              <a:t>When the trigger can be fired?</a:t>
            </a:r>
            <a:endParaRPr lang="en-US" dirty="0"/>
          </a:p>
          <a:p>
            <a:pPr lvl="1"/>
            <a:r>
              <a:rPr lang="en-US" dirty="0" smtClean="0"/>
              <a:t>Relative </a:t>
            </a:r>
            <a:r>
              <a:rPr lang="en-US" dirty="0"/>
              <a:t>to the execution of an SQL statement </a:t>
            </a:r>
            <a:r>
              <a:rPr lang="en-US" dirty="0" smtClean="0"/>
              <a:t>(</a:t>
            </a:r>
            <a:r>
              <a:rPr lang="en-US" dirty="0"/>
              <a:t>BEFORE or AFTER or instead of it) </a:t>
            </a:r>
            <a:endParaRPr lang="en-US" dirty="0"/>
          </a:p>
          <a:p>
            <a:pPr lvl="1"/>
            <a:r>
              <a:rPr lang="en-US" dirty="0" smtClean="0"/>
              <a:t>Exactly </a:t>
            </a:r>
            <a:r>
              <a:rPr lang="en-US" dirty="0"/>
              <a:t>in a situation depending on specific system resources (e.g., signal from system clock)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26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RDMSs generally support three types of triggers: </a:t>
            </a:r>
            <a:endParaRPr lang="en-US" dirty="0" smtClean="0"/>
          </a:p>
          <a:p>
            <a:pPr lvl="1"/>
            <a:r>
              <a:rPr lang="en-US" dirty="0" smtClean="0"/>
              <a:t>INSERT</a:t>
            </a:r>
          </a:p>
          <a:p>
            <a:pPr lvl="1"/>
            <a:r>
              <a:rPr lang="en-US" dirty="0" smtClean="0"/>
              <a:t>UPDATE</a:t>
            </a:r>
          </a:p>
          <a:p>
            <a:pPr lvl="1"/>
            <a:r>
              <a:rPr lang="en-US" dirty="0" smtClean="0"/>
              <a:t>DELETE</a:t>
            </a:r>
          </a:p>
          <a:p>
            <a:pPr lvl="1"/>
            <a:endParaRPr lang="en-US" dirty="0"/>
          </a:p>
          <a:p>
            <a:r>
              <a:rPr lang="en-US" dirty="0"/>
              <a:t>R</a:t>
            </a:r>
            <a:r>
              <a:rPr lang="en-US" dirty="0" smtClean="0"/>
              <a:t>egardless </a:t>
            </a:r>
            <a:r>
              <a:rPr lang="en-US" dirty="0"/>
              <a:t>of the type of trigger, define it on a specific table, and when a related event occurs, the trigger is fired </a:t>
            </a: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7130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INSERT: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dirty="0"/>
              <a:t>define an INSERT trigger on a table, the trigger is </a:t>
            </a:r>
            <a:r>
              <a:rPr lang="en-US" dirty="0" smtClean="0"/>
              <a:t>fired </a:t>
            </a:r>
            <a:r>
              <a:rPr lang="en-US" dirty="0"/>
              <a:t>when data is inserted in the table </a:t>
            </a:r>
            <a:endParaRPr lang="en-US" dirty="0"/>
          </a:p>
          <a:p>
            <a:r>
              <a:rPr lang="en-US" dirty="0" smtClean="0"/>
              <a:t>UPDATE: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dirty="0"/>
              <a:t>define an UPDATE trigger on a table, the trigger </a:t>
            </a:r>
            <a:r>
              <a:rPr lang="en-US" dirty="0" smtClean="0"/>
              <a:t>is </a:t>
            </a:r>
            <a:r>
              <a:rPr lang="en-US" dirty="0"/>
              <a:t>fired when the table is updated </a:t>
            </a:r>
            <a:endParaRPr lang="en-US" dirty="0"/>
          </a:p>
          <a:p>
            <a:r>
              <a:rPr lang="en-US" dirty="0" smtClean="0"/>
              <a:t>DELETE: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en-US" dirty="0"/>
              <a:t>define an DELETE trigger on a table, the trigger </a:t>
            </a:r>
            <a:r>
              <a:rPr lang="en-US" dirty="0" smtClean="0"/>
              <a:t>is </a:t>
            </a:r>
            <a:r>
              <a:rPr lang="en-US" dirty="0"/>
              <a:t>fired when data is deleted from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below trigger is fired as soon as a patient is admitted to hospital, he will be allotted a room from the list which is empty.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809222"/>
            <a:ext cx="8915400" cy="385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802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632</TotalTime>
  <Words>493</Words>
  <Application>Microsoft Macintosh PowerPoint</Application>
  <PresentationFormat>Widescreen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Century Gothic</vt:lpstr>
      <vt:lpstr>Wingdings 3</vt:lpstr>
      <vt:lpstr>Arial</vt:lpstr>
      <vt:lpstr>Wisp</vt:lpstr>
      <vt:lpstr>HOSPITAL MANAGEMENT SYSTEM</vt:lpstr>
      <vt:lpstr>CONTENTS</vt:lpstr>
      <vt:lpstr>TRIGGER</vt:lpstr>
      <vt:lpstr>Purpose of Trigger</vt:lpstr>
      <vt:lpstr>TRIGGER SYNTAX</vt:lpstr>
      <vt:lpstr>TRIGGER</vt:lpstr>
      <vt:lpstr>TYPES OF TRIGGER</vt:lpstr>
      <vt:lpstr>TRIGGER EVENT</vt:lpstr>
      <vt:lpstr>INSERT TRIGGER</vt:lpstr>
      <vt:lpstr>INSERT TRIGGER</vt:lpstr>
      <vt:lpstr>UPDATE TRIGGER</vt:lpstr>
      <vt:lpstr>DELETE TRIGGER</vt:lpstr>
      <vt:lpstr>DELETE TRIGGER</vt:lpstr>
      <vt:lpstr>DELETE TRIGGER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Hari Charan Panjwani</dc:creator>
  <cp:lastModifiedBy>Hari Charan Panjwani</cp:lastModifiedBy>
  <cp:revision>21</cp:revision>
  <dcterms:created xsi:type="dcterms:W3CDTF">2015-12-17T09:09:35Z</dcterms:created>
  <dcterms:modified xsi:type="dcterms:W3CDTF">2015-12-17T19:53:25Z</dcterms:modified>
</cp:coreProperties>
</file>